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50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857232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TEAM:     </a:t>
            </a:r>
            <a:r>
              <a:rPr lang="en-US" altLang="zh-CN" sz="4800" dirty="0" smtClean="0"/>
              <a:t>Y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43570" y="4572008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리군일</a:t>
            </a:r>
            <a:endParaRPr lang="en-US" altLang="ko-KR" dirty="0" smtClean="0"/>
          </a:p>
          <a:p>
            <a:r>
              <a:rPr lang="ko-KR" altLang="en-US" dirty="0" smtClean="0"/>
              <a:t>신영걸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271462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BUSINESS:   New  house   company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215074" y="714356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 </a:t>
            </a:r>
            <a:r>
              <a:rPr lang="en-US" altLang="ko-KR" dirty="0" smtClean="0"/>
              <a:t>APP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 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642910" y="785794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집 공급자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2571736" y="1285860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71736" y="85723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</a:t>
            </a:r>
            <a:r>
              <a:rPr lang="en-US" altLang="ko-KR" dirty="0" smtClean="0"/>
              <a:t>1.</a:t>
            </a:r>
            <a:r>
              <a:rPr lang="ko-KR" altLang="en-US" dirty="0" smtClean="0"/>
              <a:t>주거공간 정보 등록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6215074" y="4572008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소비자</a:t>
            </a:r>
            <a:endParaRPr lang="zh-CN" altLang="en-US" dirty="0"/>
          </a:p>
        </p:txBody>
      </p:sp>
      <p:cxnSp>
        <p:nvCxnSpPr>
          <p:cNvPr id="11" name="直接箭头连接符 10"/>
          <p:cNvCxnSpPr>
            <a:stCxn id="4" idx="5"/>
            <a:endCxn id="10" idx="7"/>
          </p:cNvCxnSpPr>
          <p:nvPr/>
        </p:nvCxnSpPr>
        <p:spPr>
          <a:xfrm rot="5400000">
            <a:off x="6650266" y="3571876"/>
            <a:ext cx="25442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72364" y="314324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2.</a:t>
            </a:r>
            <a:r>
              <a:rPr lang="ko-KR" altLang="en-US" dirty="0" smtClean="0"/>
              <a:t>주거공간 </a:t>
            </a:r>
            <a:r>
              <a:rPr lang="ko-KR" altLang="en-US" dirty="0" smtClean="0"/>
              <a:t>  정보제공</a:t>
            </a:r>
            <a:endParaRPr lang="en-US" altLang="ko-KR" dirty="0" smtClean="0"/>
          </a:p>
          <a:p>
            <a:endParaRPr lang="en-US" altLang="ko-KR" dirty="0" smtClean="0"/>
          </a:p>
        </p:txBody>
      </p:sp>
      <p:cxnSp>
        <p:nvCxnSpPr>
          <p:cNvPr id="14" name="直接箭头连接符 13"/>
          <p:cNvCxnSpPr/>
          <p:nvPr/>
        </p:nvCxnSpPr>
        <p:spPr>
          <a:xfrm rot="5400000" flipH="1" flipV="1">
            <a:off x="5500694" y="3571876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rot="10800000">
            <a:off x="2714612" y="1857364"/>
            <a:ext cx="35004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86050" y="150017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4.</a:t>
            </a:r>
            <a:r>
              <a:rPr lang="ko-KR" altLang="en-US" dirty="0" smtClean="0"/>
              <a:t>수수료</a:t>
            </a:r>
            <a:r>
              <a:rPr lang="en-US" altLang="ko-KR" dirty="0" smtClean="0"/>
              <a:t>(10%) </a:t>
            </a:r>
            <a:r>
              <a:rPr lang="ko-KR" altLang="en-US" dirty="0" smtClean="0"/>
              <a:t> 떼고 방값을 줌</a:t>
            </a:r>
            <a:endParaRPr lang="en-US" altLang="ko-KR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786446" y="342900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3.</a:t>
            </a:r>
            <a:r>
              <a:rPr lang="ko-KR" altLang="en-US" dirty="0" smtClean="0"/>
              <a:t>방값 </a:t>
            </a:r>
            <a:r>
              <a:rPr lang="ko-KR" altLang="en-US" dirty="0" smtClean="0"/>
              <a:t>지불</a:t>
            </a:r>
            <a:r>
              <a:rPr lang="en-US" altLang="ko-KR" dirty="0" smtClean="0"/>
              <a:t>,</a:t>
            </a:r>
            <a:r>
              <a:rPr lang="ko-KR" altLang="en-US" dirty="0" smtClean="0"/>
              <a:t>예약</a:t>
            </a:r>
            <a:endParaRPr lang="en-US" altLang="ko-KR" dirty="0" smtClean="0"/>
          </a:p>
        </p:txBody>
      </p:sp>
      <p:sp>
        <p:nvSpPr>
          <p:cNvPr id="22" name="椭圆 21"/>
          <p:cNvSpPr/>
          <p:nvPr/>
        </p:nvSpPr>
        <p:spPr>
          <a:xfrm>
            <a:off x="642910" y="4572008"/>
            <a:ext cx="2000264" cy="18573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보험사</a:t>
            </a:r>
            <a:endParaRPr lang="zh-CN" altLang="en-US" dirty="0"/>
          </a:p>
        </p:txBody>
      </p:sp>
      <p:cxnSp>
        <p:nvCxnSpPr>
          <p:cNvPr id="23" name="直接箭头连接符 22"/>
          <p:cNvCxnSpPr/>
          <p:nvPr/>
        </p:nvCxnSpPr>
        <p:spPr>
          <a:xfrm rot="10800000" flipV="1">
            <a:off x="2428860" y="2357430"/>
            <a:ext cx="4079146" cy="2571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9597997">
            <a:off x="2977695" y="302271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보험 듬</a:t>
            </a:r>
            <a:endParaRPr lang="en-US" altLang="ko-KR" dirty="0" smtClean="0"/>
          </a:p>
        </p:txBody>
      </p:sp>
      <p:cxnSp>
        <p:nvCxnSpPr>
          <p:cNvPr id="21" name="直接箭头连接符 20"/>
          <p:cNvCxnSpPr>
            <a:stCxn id="22" idx="0"/>
            <a:endCxn id="5" idx="4"/>
          </p:cNvCxnSpPr>
          <p:nvPr/>
        </p:nvCxnSpPr>
        <p:spPr>
          <a:xfrm rot="5400000" flipH="1" flipV="1">
            <a:off x="678629" y="3607595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22" idx="5"/>
            <a:endCxn id="10" idx="3"/>
          </p:cNvCxnSpPr>
          <p:nvPr/>
        </p:nvCxnSpPr>
        <p:spPr>
          <a:xfrm rot="16200000" flipH="1">
            <a:off x="4429124" y="4078506"/>
            <a:ext cx="1588" cy="4157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857488" y="564357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보험서비스 제공</a:t>
            </a:r>
            <a:endParaRPr lang="en-US" altLang="ko-KR" dirty="0" smtClean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-386870" y="267283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보험서비스 제공</a:t>
            </a:r>
            <a:endParaRPr lang="en-US" altLang="ko-K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48</Words>
  <Application>Microsoft Office PowerPoint</Application>
  <PresentationFormat>全屏显示(4:3)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微软用户</cp:lastModifiedBy>
  <cp:revision>9</cp:revision>
  <dcterms:modified xsi:type="dcterms:W3CDTF">2016-04-04T14:19:16Z</dcterms:modified>
</cp:coreProperties>
</file>